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29D56-72D4-40A2-9814-6FD85BE090C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2F51F-7867-4F42-B505-463F8EFB3E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03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7711-FE5C-4BE4-A162-D9F80A6D2FA1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0CC09-F5DA-428B-BC31-421D50699BE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72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110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62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873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455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811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564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529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92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41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711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826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92BA-04A4-404B-80EC-2E8B475CFE2E}" type="datetimeFigureOut">
              <a:rPr lang="nl-NL" smtClean="0"/>
              <a:t>3-4-2014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6D8AB-5440-449D-8A0C-B1357D7472F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646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22383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>
                <a:solidFill>
                  <a:srgbClr val="FF0000"/>
                </a:solidFill>
              </a:rPr>
              <a:t>Wat doen wij als </a:t>
            </a:r>
            <a:r>
              <a:rPr lang="nl-NL" dirty="0">
                <a:solidFill>
                  <a:srgbClr val="FF0000"/>
                </a:solidFill>
              </a:rPr>
              <a:t>P</a:t>
            </a:r>
            <a:r>
              <a:rPr lang="nl-NL" dirty="0" smtClean="0">
                <a:solidFill>
                  <a:srgbClr val="FF0000"/>
                </a:solidFill>
              </a:rPr>
              <a:t>rofessorenmanifest en BVU?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317750" y="6356350"/>
            <a:ext cx="4791075" cy="365125"/>
          </a:xfrm>
        </p:spPr>
        <p:txBody>
          <a:bodyPr/>
          <a:lstStyle/>
          <a:p>
            <a:pPr>
              <a:defRPr/>
            </a:pPr>
            <a:endParaRPr lang="nl-NL" dirty="0"/>
          </a:p>
        </p:txBody>
      </p:sp>
      <p:pic>
        <p:nvPicPr>
          <p:cNvPr id="2662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87713" y="2740025"/>
            <a:ext cx="2359025" cy="1890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365625"/>
            <a:ext cx="2090738" cy="1011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3114675"/>
            <a:ext cx="2451100" cy="117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2" name="Tekstvak 9"/>
          <p:cNvSpPr txBox="1">
            <a:spLocks noChangeArrowheads="1"/>
          </p:cNvSpPr>
          <p:nvPr/>
        </p:nvSpPr>
        <p:spPr bwMode="auto">
          <a:xfrm>
            <a:off x="3413125" y="3073400"/>
            <a:ext cx="22145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>
                <a:solidFill>
                  <a:schemeClr val="bg1"/>
                </a:solidFill>
              </a:rPr>
              <a:t> Opbouw netwerk       van regionale kernen (bezielde verbanden)</a:t>
            </a:r>
          </a:p>
        </p:txBody>
      </p:sp>
      <p:sp>
        <p:nvSpPr>
          <p:cNvPr id="26633" name="Tekstvak 10"/>
          <p:cNvSpPr txBox="1">
            <a:spLocks noChangeArrowheads="1"/>
          </p:cNvSpPr>
          <p:nvPr/>
        </p:nvSpPr>
        <p:spPr bwMode="auto">
          <a:xfrm>
            <a:off x="539750" y="4548188"/>
            <a:ext cx="1778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400">
                <a:solidFill>
                  <a:schemeClr val="bg1"/>
                </a:solidFill>
              </a:rPr>
              <a:t>Groeiende, snel</a:t>
            </a:r>
          </a:p>
          <a:p>
            <a:r>
              <a:rPr lang="nl-NL" altLang="nl-NL" sz="1400">
                <a:solidFill>
                  <a:schemeClr val="bg1"/>
                </a:solidFill>
              </a:rPr>
              <a:t> te mobiliseren </a:t>
            </a:r>
          </a:p>
          <a:p>
            <a:r>
              <a:rPr lang="nl-NL" altLang="nl-NL" sz="1400">
                <a:solidFill>
                  <a:schemeClr val="bg1"/>
                </a:solidFill>
              </a:rPr>
              <a:t>E-mailgemeenschap</a:t>
            </a:r>
          </a:p>
        </p:txBody>
      </p:sp>
      <p:sp>
        <p:nvSpPr>
          <p:cNvPr id="26634" name="Rechthoek 11"/>
          <p:cNvSpPr>
            <a:spLocks noChangeArrowheads="1"/>
          </p:cNvSpPr>
          <p:nvPr/>
        </p:nvSpPr>
        <p:spPr bwMode="auto">
          <a:xfrm>
            <a:off x="684213" y="3244850"/>
            <a:ext cx="20907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400" dirty="0">
                <a:solidFill>
                  <a:schemeClr val="bg1"/>
                </a:solidFill>
              </a:rPr>
              <a:t>. </a:t>
            </a:r>
            <a:r>
              <a:rPr lang="nl-NL" altLang="nl-NL" sz="1400" dirty="0" smtClean="0">
                <a:solidFill>
                  <a:schemeClr val="bg1"/>
                </a:solidFill>
              </a:rPr>
              <a:t>Professorenmanifest</a:t>
            </a:r>
          </a:p>
          <a:p>
            <a:r>
              <a:rPr lang="nl-NL" altLang="nl-NL" sz="1400" dirty="0" smtClean="0">
                <a:solidFill>
                  <a:schemeClr val="bg1"/>
                </a:solidFill>
              </a:rPr>
              <a:t>. priestermanifest</a:t>
            </a:r>
            <a:endParaRPr lang="nl-NL" altLang="nl-NL" sz="1400" dirty="0">
              <a:solidFill>
                <a:schemeClr val="bg1"/>
              </a:solidFill>
            </a:endParaRPr>
          </a:p>
          <a:p>
            <a:r>
              <a:rPr lang="nl-NL" altLang="nl-NL" sz="1400" dirty="0">
                <a:solidFill>
                  <a:schemeClr val="bg1"/>
                </a:solidFill>
              </a:rPr>
              <a:t>. jongeren</a:t>
            </a:r>
            <a:br>
              <a:rPr lang="nl-NL" altLang="nl-NL" sz="1400" dirty="0">
                <a:solidFill>
                  <a:schemeClr val="bg1"/>
                </a:solidFill>
              </a:rPr>
            </a:br>
            <a:r>
              <a:rPr lang="nl-NL" altLang="nl-NL" sz="1400" dirty="0">
                <a:solidFill>
                  <a:schemeClr val="bg1"/>
                </a:solidFill>
              </a:rPr>
              <a:t>. pastoraal werkenden</a:t>
            </a:r>
            <a:endParaRPr lang="nl-NL" altLang="nl-NL" dirty="0">
              <a:solidFill>
                <a:schemeClr val="bg1"/>
              </a:solidFill>
            </a:endParaRPr>
          </a:p>
        </p:txBody>
      </p:sp>
      <p:pic>
        <p:nvPicPr>
          <p:cNvPr id="2663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44675"/>
            <a:ext cx="2503488" cy="108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687513"/>
            <a:ext cx="2620963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3279775"/>
            <a:ext cx="2359025" cy="1011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38" name="Tekstvak 16"/>
          <p:cNvSpPr txBox="1">
            <a:spLocks noChangeArrowheads="1"/>
          </p:cNvSpPr>
          <p:nvPr/>
        </p:nvSpPr>
        <p:spPr bwMode="auto">
          <a:xfrm>
            <a:off x="1039813" y="1912938"/>
            <a:ext cx="20304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400" dirty="0">
                <a:solidFill>
                  <a:schemeClr val="bg1"/>
                </a:solidFill>
              </a:rPr>
              <a:t>Commissie prominente </a:t>
            </a:r>
            <a:r>
              <a:rPr lang="nl-NL" altLang="nl-NL" sz="1400" dirty="0" smtClean="0">
                <a:solidFill>
                  <a:schemeClr val="bg1"/>
                </a:solidFill>
              </a:rPr>
              <a:t>liturgen/theologen; </a:t>
            </a:r>
            <a:r>
              <a:rPr lang="nl-NL" altLang="nl-NL" sz="1400" dirty="0">
                <a:solidFill>
                  <a:schemeClr val="bg1"/>
                </a:solidFill>
              </a:rPr>
              <a:t>opbouw “expertise databank”</a:t>
            </a:r>
            <a:endParaRPr lang="nl-NL" altLang="nl-NL" dirty="0">
              <a:solidFill>
                <a:schemeClr val="bg1"/>
              </a:solidFill>
            </a:endParaRPr>
          </a:p>
        </p:txBody>
      </p:sp>
      <p:pic>
        <p:nvPicPr>
          <p:cNvPr id="266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652963"/>
            <a:ext cx="2359025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40" name="Tekstvak 20"/>
          <p:cNvSpPr txBox="1">
            <a:spLocks noChangeArrowheads="1"/>
          </p:cNvSpPr>
          <p:nvPr/>
        </p:nvSpPr>
        <p:spPr bwMode="auto">
          <a:xfrm>
            <a:off x="5895975" y="1808163"/>
            <a:ext cx="2674938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400" dirty="0">
                <a:solidFill>
                  <a:schemeClr val="bg1"/>
                </a:solidFill>
              </a:rPr>
              <a:t>Directe, concrete </a:t>
            </a:r>
          </a:p>
          <a:p>
            <a:r>
              <a:rPr lang="nl-NL" altLang="nl-NL" sz="1400" dirty="0">
                <a:solidFill>
                  <a:schemeClr val="bg1"/>
                </a:solidFill>
              </a:rPr>
              <a:t>ondersteuning </a:t>
            </a:r>
            <a:r>
              <a:rPr lang="nl-NL" altLang="nl-NL" sz="1400" dirty="0" smtClean="0">
                <a:solidFill>
                  <a:schemeClr val="bg1"/>
                </a:solidFill>
              </a:rPr>
              <a:t>van lokale </a:t>
            </a:r>
            <a:r>
              <a:rPr lang="nl-NL" altLang="nl-NL" sz="1400" dirty="0">
                <a:solidFill>
                  <a:schemeClr val="bg1"/>
                </a:solidFill>
              </a:rPr>
              <a:t>geloofsgemeenschappen</a:t>
            </a:r>
          </a:p>
        </p:txBody>
      </p:sp>
      <p:sp>
        <p:nvSpPr>
          <p:cNvPr id="26641" name="Tekstvak 21"/>
          <p:cNvSpPr txBox="1">
            <a:spLocks noChangeArrowheads="1"/>
          </p:cNvSpPr>
          <p:nvPr/>
        </p:nvSpPr>
        <p:spPr bwMode="auto">
          <a:xfrm>
            <a:off x="6251575" y="3412549"/>
            <a:ext cx="196373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400" dirty="0" smtClean="0">
                <a:solidFill>
                  <a:schemeClr val="bg1"/>
                </a:solidFill>
              </a:rPr>
              <a:t>Voorlichting via bijeenkomsten, nieuwsbrieven, website</a:t>
            </a:r>
            <a:endParaRPr lang="nl-NL" altLang="nl-NL" sz="1400" dirty="0">
              <a:solidFill>
                <a:schemeClr val="bg1"/>
              </a:solidFill>
            </a:endParaRPr>
          </a:p>
          <a:p>
            <a:endParaRPr lang="nl-NL" altLang="nl-NL" sz="1400" dirty="0">
              <a:solidFill>
                <a:schemeClr val="bg1"/>
              </a:solidFill>
            </a:endParaRPr>
          </a:p>
          <a:p>
            <a:endParaRPr lang="nl-NL" altLang="nl-NL" sz="1400" dirty="0">
              <a:solidFill>
                <a:schemeClr val="bg1"/>
              </a:solidFill>
            </a:endParaRPr>
          </a:p>
        </p:txBody>
      </p:sp>
      <p:sp>
        <p:nvSpPr>
          <p:cNvPr id="26642" name="Tekstvak 22"/>
          <p:cNvSpPr txBox="1">
            <a:spLocks noChangeArrowheads="1"/>
          </p:cNvSpPr>
          <p:nvPr/>
        </p:nvSpPr>
        <p:spPr bwMode="auto">
          <a:xfrm>
            <a:off x="6799263" y="4683125"/>
            <a:ext cx="2057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400" dirty="0">
                <a:solidFill>
                  <a:schemeClr val="bg1"/>
                </a:solidFill>
              </a:rPr>
              <a:t>Samenwerking met andere organisaties (</a:t>
            </a:r>
            <a:r>
              <a:rPr lang="nl-NL" altLang="nl-NL" sz="1400" dirty="0" smtClean="0">
                <a:solidFill>
                  <a:schemeClr val="bg1"/>
                </a:solidFill>
              </a:rPr>
              <a:t>Mariënburg, </a:t>
            </a:r>
            <a:r>
              <a:rPr lang="nl-NL" altLang="nl-NL" sz="1400" dirty="0">
                <a:solidFill>
                  <a:schemeClr val="bg1"/>
                </a:solidFill>
              </a:rPr>
              <a:t>OKG etc</a:t>
            </a:r>
            <a:r>
              <a:rPr lang="nl-NL" altLang="nl-NL" sz="1400">
                <a:solidFill>
                  <a:schemeClr val="bg1"/>
                </a:solidFill>
              </a:rPr>
              <a:t>.) </a:t>
            </a:r>
            <a:r>
              <a:rPr lang="nl-NL" altLang="nl-NL" sz="1400" smtClean="0">
                <a:solidFill>
                  <a:schemeClr val="bg1"/>
                </a:solidFill>
              </a:rPr>
              <a:t>en </a:t>
            </a:r>
            <a:r>
              <a:rPr lang="nl-NL" altLang="nl-NL" sz="1400" dirty="0">
                <a:solidFill>
                  <a:schemeClr val="bg1"/>
                </a:solidFill>
              </a:rPr>
              <a:t>internationaal</a:t>
            </a:r>
          </a:p>
        </p:txBody>
      </p:sp>
      <p:pic>
        <p:nvPicPr>
          <p:cNvPr id="266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427163"/>
            <a:ext cx="2559050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44" name="Tekstvak 24"/>
          <p:cNvSpPr txBox="1">
            <a:spLocks noChangeArrowheads="1"/>
          </p:cNvSpPr>
          <p:nvPr/>
        </p:nvSpPr>
        <p:spPr bwMode="auto">
          <a:xfrm>
            <a:off x="3512761" y="1517282"/>
            <a:ext cx="2349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nl-NL" altLang="nl-NL" sz="1200" dirty="0" smtClean="0">
                <a:solidFill>
                  <a:schemeClr val="bg1"/>
                </a:solidFill>
              </a:rPr>
              <a:t>Professionele kerkjuridische ondersteuning, o.a. bezwaar- en beroepsprocedures bij        Vaticaan   </a:t>
            </a:r>
            <a:endParaRPr lang="nl-NL" altLang="nl-NL" sz="1200" dirty="0">
              <a:solidFill>
                <a:schemeClr val="bg1"/>
              </a:solidFill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2882900" y="5300663"/>
            <a:ext cx="31686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400" dirty="0"/>
              <a:t>          </a:t>
            </a:r>
            <a:r>
              <a:rPr lang="nl-NL" sz="3600" dirty="0"/>
              <a:t>Publiciteit</a:t>
            </a:r>
          </a:p>
        </p:txBody>
      </p:sp>
      <p:sp>
        <p:nvSpPr>
          <p:cNvPr id="27" name="PIJL-OMLAAG 26"/>
          <p:cNvSpPr/>
          <p:nvPr/>
        </p:nvSpPr>
        <p:spPr>
          <a:xfrm>
            <a:off x="4165600" y="4652963"/>
            <a:ext cx="484188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cxnSp>
        <p:nvCxnSpPr>
          <p:cNvPr id="29" name="Rechte verbindingslijn met pijl 28"/>
          <p:cNvCxnSpPr/>
          <p:nvPr/>
        </p:nvCxnSpPr>
        <p:spPr>
          <a:xfrm>
            <a:off x="3132138" y="2546350"/>
            <a:ext cx="574675" cy="387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met pijl 32"/>
          <p:cNvCxnSpPr>
            <a:stCxn id="26631" idx="3"/>
            <a:endCxn id="26632" idx="1"/>
          </p:cNvCxnSpPr>
          <p:nvPr/>
        </p:nvCxnSpPr>
        <p:spPr>
          <a:xfrm flipV="1">
            <a:off x="2894013" y="3535363"/>
            <a:ext cx="519112" cy="168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met pijl 35"/>
          <p:cNvCxnSpPr>
            <a:stCxn id="26630" idx="3"/>
          </p:cNvCxnSpPr>
          <p:nvPr/>
        </p:nvCxnSpPr>
        <p:spPr>
          <a:xfrm flipV="1">
            <a:off x="2414588" y="4273550"/>
            <a:ext cx="1111250" cy="596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>
            <a:stCxn id="26643" idx="2"/>
            <a:endCxn id="26629" idx="0"/>
          </p:cNvCxnSpPr>
          <p:nvPr/>
        </p:nvCxnSpPr>
        <p:spPr>
          <a:xfrm>
            <a:off x="4411663" y="2438400"/>
            <a:ext cx="55562" cy="301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met pijl 41"/>
          <p:cNvCxnSpPr/>
          <p:nvPr/>
        </p:nvCxnSpPr>
        <p:spPr>
          <a:xfrm flipH="1">
            <a:off x="5364163" y="2438400"/>
            <a:ext cx="576262" cy="658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>
            <a:stCxn id="26637" idx="1"/>
            <a:endCxn id="26629" idx="3"/>
          </p:cNvCxnSpPr>
          <p:nvPr/>
        </p:nvCxnSpPr>
        <p:spPr>
          <a:xfrm flipH="1" flipV="1">
            <a:off x="5646738" y="3684588"/>
            <a:ext cx="282575" cy="10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>
            <a:stCxn id="26639" idx="1"/>
          </p:cNvCxnSpPr>
          <p:nvPr/>
        </p:nvCxnSpPr>
        <p:spPr>
          <a:xfrm flipH="1" flipV="1">
            <a:off x="5302250" y="4279900"/>
            <a:ext cx="1141413" cy="879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56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79</Words>
  <Application>Microsoft Office PowerPoint</Application>
  <PresentationFormat>Diavoorstelling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Wat doen wij als Professorenmanifest en BVU?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Ad</dc:creator>
  <cp:lastModifiedBy>Ad</cp:lastModifiedBy>
  <cp:revision>5</cp:revision>
  <dcterms:created xsi:type="dcterms:W3CDTF">2014-04-01T07:12:44Z</dcterms:created>
  <dcterms:modified xsi:type="dcterms:W3CDTF">2014-04-03T19:21:39Z</dcterms:modified>
</cp:coreProperties>
</file>